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C55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-30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84A20-831A-4D94-89E2-BC22ADA05F70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F908B2-C6DC-41E9-91CD-43C5115A11AC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84A20-831A-4D94-89E2-BC22ADA05F70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908B2-C6DC-41E9-91CD-43C5115A11A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84A20-831A-4D94-89E2-BC22ADA05F70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908B2-C6DC-41E9-91CD-43C5115A11A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84A20-831A-4D94-89E2-BC22ADA05F70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F908B2-C6DC-41E9-91CD-43C5115A11AC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84A20-831A-4D94-89E2-BC22ADA05F70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F908B2-C6DC-41E9-91CD-43C5115A11AC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84A20-831A-4D94-89E2-BC22ADA05F70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F908B2-C6DC-41E9-91CD-43C5115A11AC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84A20-831A-4D94-89E2-BC22ADA05F70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F908B2-C6DC-41E9-91CD-43C5115A11AC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84A20-831A-4D94-89E2-BC22ADA05F70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F908B2-C6DC-41E9-91CD-43C5115A11AC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84A20-831A-4D94-89E2-BC22ADA05F70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F908B2-C6DC-41E9-91CD-43C5115A11AC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84A20-831A-4D94-89E2-BC22ADA05F70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F908B2-C6DC-41E9-91CD-43C5115A11AC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84A20-831A-4D94-89E2-BC22ADA05F70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F908B2-C6DC-41E9-91CD-43C5115A11AC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C3284A20-831A-4D94-89E2-BC22ADA05F70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1BF908B2-C6DC-41E9-91CD-43C5115A11AC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0100" y="2204864"/>
            <a:ext cx="8343900" cy="2304256"/>
          </a:xfrm>
        </p:spPr>
        <p:txBody>
          <a:bodyPr/>
          <a:lstStyle/>
          <a:p>
            <a:pPr algn="ctr"/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ОНИ СРАЖАЛИСЬ ЗА РОДИНУ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43808" y="6021288"/>
            <a:ext cx="6172200" cy="685800"/>
          </a:xfrm>
        </p:spPr>
        <p:txBody>
          <a:bodyPr>
            <a:normAutofit fontScale="62500" lnSpcReduction="20000"/>
          </a:bodyPr>
          <a:lstStyle/>
          <a:p>
            <a:pPr algn="r"/>
            <a:r>
              <a:rPr lang="ru-RU" dirty="0" smtClean="0">
                <a:solidFill>
                  <a:schemeClr val="bg1"/>
                </a:solidFill>
              </a:rPr>
              <a:t>Подготовила:</a:t>
            </a:r>
          </a:p>
          <a:p>
            <a:pPr algn="r"/>
            <a:r>
              <a:rPr lang="ru-RU" dirty="0" smtClean="0">
                <a:solidFill>
                  <a:schemeClr val="bg1"/>
                </a:solidFill>
              </a:rPr>
              <a:t>Михайлова Полина,</a:t>
            </a:r>
          </a:p>
          <a:p>
            <a:pPr algn="r"/>
            <a:r>
              <a:rPr lang="ru-RU" dirty="0">
                <a:solidFill>
                  <a:schemeClr val="bg1"/>
                </a:solidFill>
              </a:rPr>
              <a:t>у</a:t>
            </a:r>
            <a:r>
              <a:rPr lang="ru-RU" dirty="0" smtClean="0">
                <a:solidFill>
                  <a:schemeClr val="bg1"/>
                </a:solidFill>
              </a:rPr>
              <a:t>ченица 2 «б» класса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55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48" t="1288" r="2239" b="2028"/>
          <a:stretch/>
        </p:blipFill>
        <p:spPr bwMode="auto">
          <a:xfrm rot="10800000">
            <a:off x="260171" y="1150751"/>
            <a:ext cx="3821818" cy="5293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860032" y="1150750"/>
            <a:ext cx="352839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solidFill>
                  <a:schemeClr val="bg1"/>
                </a:solidFill>
              </a:rPr>
              <a:t>Мой прадедушка, </a:t>
            </a:r>
            <a:r>
              <a:rPr lang="ru-RU" sz="2000" b="1" dirty="0" err="1" smtClean="0">
                <a:solidFill>
                  <a:schemeClr val="bg1"/>
                </a:solidFill>
              </a:rPr>
              <a:t>Халитов</a:t>
            </a:r>
            <a:r>
              <a:rPr lang="ru-RU" sz="2000" b="1" dirty="0" smtClean="0">
                <a:solidFill>
                  <a:schemeClr val="bg1"/>
                </a:solidFill>
              </a:rPr>
              <a:t> Демьян Михайлович</a:t>
            </a:r>
            <a:r>
              <a:rPr lang="ru-RU" sz="2000" dirty="0" smtClean="0">
                <a:solidFill>
                  <a:schemeClr val="bg1"/>
                </a:solidFill>
              </a:rPr>
              <a:t>, родился в обычной крестьянской семье 20 сентября 1924 года в Республике Татарстан, </a:t>
            </a:r>
            <a:r>
              <a:rPr lang="ru-RU" sz="2000" dirty="0" err="1" smtClean="0">
                <a:solidFill>
                  <a:schemeClr val="bg1"/>
                </a:solidFill>
              </a:rPr>
              <a:t>Агрызского</a:t>
            </a:r>
            <a:r>
              <a:rPr lang="ru-RU" sz="2000" dirty="0" smtClean="0">
                <a:solidFill>
                  <a:schemeClr val="bg1"/>
                </a:solidFill>
              </a:rPr>
              <a:t> района, с. </a:t>
            </a:r>
            <a:r>
              <a:rPr lang="ru-RU" sz="2000" dirty="0" err="1" smtClean="0">
                <a:solidFill>
                  <a:schemeClr val="bg1"/>
                </a:solidFill>
              </a:rPr>
              <a:t>Варклед-Бодья</a:t>
            </a:r>
            <a:r>
              <a:rPr lang="ru-RU" sz="2000" dirty="0" smtClean="0">
                <a:solidFill>
                  <a:schemeClr val="bg1"/>
                </a:solidFill>
              </a:rPr>
              <a:t>. В семье было двое детей – Демьян и сестра </a:t>
            </a:r>
            <a:r>
              <a:rPr lang="ru-RU" sz="2000" dirty="0" err="1" smtClean="0">
                <a:solidFill>
                  <a:schemeClr val="bg1"/>
                </a:solidFill>
              </a:rPr>
              <a:t>Огреч</a:t>
            </a:r>
            <a:r>
              <a:rPr lang="ru-RU" sz="2000" dirty="0" smtClean="0">
                <a:solidFill>
                  <a:schemeClr val="bg1"/>
                </a:solidFill>
              </a:rPr>
              <a:t>. Росли дети в любви, благополучии, много работали, помогая своим родителям. Ничего не омрачало их счастливое детство на протяжении 17-ти лет… Но…</a:t>
            </a:r>
            <a:endParaRPr lang="ru-RU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1241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543" y="2636912"/>
            <a:ext cx="4992555" cy="37444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835696" y="332656"/>
            <a:ext cx="626469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chemeClr val="bg1"/>
                </a:solidFill>
              </a:rPr>
              <a:t>22 июня 1941 года в 4 часа утра фашистская Германия без объявления войны напала на СССР.</a:t>
            </a:r>
          </a:p>
          <a:p>
            <a:pPr algn="just"/>
            <a:r>
              <a:rPr lang="ru-RU" dirty="0" smtClean="0">
                <a:solidFill>
                  <a:schemeClr val="bg1"/>
                </a:solidFill>
              </a:rPr>
              <a:t>Началась Великая </a:t>
            </a:r>
            <a:r>
              <a:rPr lang="ru-RU" dirty="0">
                <a:solidFill>
                  <a:schemeClr val="bg1"/>
                </a:solidFill>
              </a:rPr>
              <a:t>Отечественная Война. С этого дня не осталось ни одного дома, ни одной семьи, кого бы обошла стороной большая беда. На фронт уходили сыновья, братья, отцы и деды.</a:t>
            </a:r>
            <a:r>
              <a:rPr lang="ru-RU" dirty="0" smtClean="0">
                <a:solidFill>
                  <a:schemeClr val="bg1"/>
                </a:solidFill>
              </a:rPr>
              <a:t/>
            </a:r>
            <a:br>
              <a:rPr lang="ru-RU" dirty="0" smtClean="0">
                <a:solidFill>
                  <a:schemeClr val="bg1"/>
                </a:solidFill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36096" y="2678108"/>
            <a:ext cx="324036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chemeClr val="bg1"/>
                </a:solidFill>
              </a:rPr>
              <a:t>Отца прадедушки, Михаила, взяли на войну в январе 1942-го года. Он погиб на поле боя, отважно сражаясь за Родину. А прадедушку взяли на фронт в августе того же года в 17 лет. По его словам, он сам попросился на войну, так как сидеть на месте было уже не терпелось.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9376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835696" y="332656"/>
            <a:ext cx="712879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chemeClr val="bg1"/>
                </a:solidFill>
              </a:rPr>
              <a:t>Отправили прадедушку воевать на Ленинградский фронт.  Вместе со своими товарищами из 128-ой стрелковой дивизии он принимал участие в боях за </a:t>
            </a:r>
            <a:r>
              <a:rPr lang="ru-RU" dirty="0" err="1">
                <a:solidFill>
                  <a:schemeClr val="bg1"/>
                </a:solidFill>
              </a:rPr>
              <a:t>Синявинские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высоты, где велись ожесточенные бои в 1941-1944 годах. Во время </a:t>
            </a:r>
            <a:r>
              <a:rPr lang="ru-RU" dirty="0" err="1" smtClean="0">
                <a:solidFill>
                  <a:schemeClr val="bg1"/>
                </a:solidFill>
              </a:rPr>
              <a:t>Мгинской</a:t>
            </a:r>
            <a:r>
              <a:rPr lang="ru-RU" dirty="0" smtClean="0">
                <a:solidFill>
                  <a:schemeClr val="bg1"/>
                </a:solidFill>
              </a:rPr>
              <a:t> операции, в ночной атаке с 11 на 12 августа, которую совершали  106-й инженерно-саперный батальон и 128-й стрелковая дивизия, дедушка был тяжело ранен. В результате ранения ему ампутировали ногу. Затем он еще долгое время лежал в госпиталях города Череповец, Омск, лишь в мае 1944 года вернулся домой.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90" t="6009" r="2820" b="5076"/>
          <a:stretch/>
        </p:blipFill>
        <p:spPr bwMode="auto">
          <a:xfrm>
            <a:off x="427905" y="3356992"/>
            <a:ext cx="3901764" cy="27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5225" y="3389647"/>
            <a:ext cx="3966233" cy="2703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027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8" t="11015" r="3304" b="2982"/>
          <a:stretch/>
        </p:blipFill>
        <p:spPr bwMode="auto">
          <a:xfrm>
            <a:off x="4283968" y="476672"/>
            <a:ext cx="4689988" cy="5702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55576" y="1065869"/>
            <a:ext cx="316835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chemeClr val="bg1"/>
                </a:solidFill>
              </a:rPr>
              <a:t>У дедушки очень много медалей за отвагу. Он настоящий Герой! Хоть я его уже не видела, я очень горжусь им! Ведь сражавшиеся за Отечество подарили нам мир и светлое небо над головой, жертвуя ради нас своими жизнями. Никогда </a:t>
            </a:r>
            <a:r>
              <a:rPr lang="ru-RU" dirty="0">
                <a:solidFill>
                  <a:schemeClr val="bg1"/>
                </a:solidFill>
              </a:rPr>
              <a:t>не померкнет подвиг каждого солдата, стоявшего </a:t>
            </a:r>
            <a:r>
              <a:rPr lang="ru-RU" dirty="0" smtClean="0">
                <a:solidFill>
                  <a:schemeClr val="bg1"/>
                </a:solidFill>
              </a:rPr>
              <a:t>насмерть и защитившего нас от фашизма. </a:t>
            </a:r>
            <a:r>
              <a:rPr lang="ru-RU" dirty="0">
                <a:solidFill>
                  <a:schemeClr val="bg1"/>
                </a:solidFill>
              </a:rPr>
              <a:t>И наш долг – помнить об этом </a:t>
            </a:r>
            <a:r>
              <a:rPr lang="ru-RU" dirty="0" smtClean="0">
                <a:solidFill>
                  <a:schemeClr val="bg1"/>
                </a:solidFill>
              </a:rPr>
              <a:t>всегда</a:t>
            </a:r>
            <a:r>
              <a:rPr lang="ru-RU" dirty="0">
                <a:solidFill>
                  <a:schemeClr val="bg1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487210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3244850"/>
            <a:ext cx="4572000" cy="37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" y="-11719"/>
            <a:ext cx="9128454" cy="6858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01256" y="476672"/>
            <a:ext cx="8125943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AC552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НИКТО НЕ ЗАБЫТ,</a:t>
            </a:r>
          </a:p>
          <a:p>
            <a:pPr algn="ctr"/>
            <a:r>
              <a:rPr lang="ru-RU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AC552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НИЧТО НЕ ЗАБЫТО.</a:t>
            </a:r>
            <a:endParaRPr lang="ru-RU" sz="5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AC552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5173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108</TotalTime>
  <Words>334</Words>
  <Application>Microsoft Office PowerPoint</Application>
  <PresentationFormat>Экран (4:3)</PresentationFormat>
  <Paragraphs>12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Базовая</vt:lpstr>
      <vt:lpstr>ОНИ СРАЖАЛИСЬ ЗА РОДИНУ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ОНИ</dc:title>
  <dc:creator>user</dc:creator>
  <cp:lastModifiedBy>user</cp:lastModifiedBy>
  <cp:revision>10</cp:revision>
  <dcterms:created xsi:type="dcterms:W3CDTF">2020-04-16T09:29:28Z</dcterms:created>
  <dcterms:modified xsi:type="dcterms:W3CDTF">2020-04-16T11:17:38Z</dcterms:modified>
</cp:coreProperties>
</file>